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3DBD"/>
    <a:srgbClr val="FCD772"/>
    <a:srgbClr val="00383C"/>
    <a:srgbClr val="BC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6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B913038-EB38-2FD0-0F4F-135FDD5A72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86A0678-89EB-ED60-0423-76F83092E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8F84840-9DF0-249C-76AB-57280DFAA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379AD01-F828-B885-423D-7DE6AA54C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493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959C23E-DB2D-8B28-4596-AFB973E45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5782E58-88A0-D6BF-7D06-CC499E4F13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B4D0F50-223C-6326-E831-D838582BE5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63244CA-44E5-52D9-7FF2-26189BC97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1DAC10-9075-F0C0-4713-D4416D79A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5067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AC91F3DF-EFE1-94E7-578A-30184D88AD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EFD5942-8245-9429-971C-035B620AC5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74B81DC-06FB-678D-B47A-5E53CFDF69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DCA36F8-F49B-0D00-C0A3-6FD497E86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914C25E-535C-4741-816E-5BDDDEA3A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086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CF7E98D-E802-1787-7A57-99E8BF1E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C259F19-4210-6A77-67C8-F3DBE7399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CC3D627-ACE9-06ED-35BE-9E698AD84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F67172A-CB23-9D8E-F7AB-A4293CFF2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0DAA027-0135-6831-6D71-E2CA5FCF2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6986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8DA5CE5-2823-631C-FD27-FF66634B8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7FA678-45CD-9A2C-C9AF-F4DFA9B91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A22AB04-8BF3-A454-AE60-7F0BC53148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8A107D3-D691-98FF-7BC7-522C0DC5A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BD25298-E82D-DCC8-F54E-E101231C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8139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C6CA9D-BE4D-56B5-D8CB-D181018EF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80AD6B4-46E3-7F2F-B17A-9C20CBF396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BEF3838-F45A-3BBB-25BB-0F05D8FB3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9A50546-8FD5-ABC7-6309-23E5EE6A8C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3C1F6FF-E830-8292-B671-C9AB3269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86D30C3-E5E8-7869-5E78-79790EB7D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019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FF7749D-FCCA-13CD-0B5A-AF7789678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FCAC7D5-46E9-8434-C1C7-2BBC0B0CD9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F41F6A3-16B8-9609-14D7-606F0A3616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3A2E5FB-C989-87C5-2AF9-A1BD19BDA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D8BD129-59D7-A133-25A9-B256E15168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572B6684-5C46-B7A9-AE17-C351F949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12265D0-5FEF-98C3-52F7-501C16BBA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4012145-072D-92CE-09AB-62AC4F7A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5570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EBF6B0-2FCD-1F6B-10B2-37640D860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FF43B08-19CF-E205-3D30-6755EA2FA9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105AF447-808B-33DC-F2C7-41D6531A1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F8C260FA-CE4F-9046-BE3A-EAE0AC86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8314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297EF9D6-BADB-40CA-3144-C1F97AF59F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6BBDF625-D167-357D-AF08-B31403D44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2564257E-B78F-6FE4-11ED-357D1A4F1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6634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F9C2B3-C85E-E3E5-00F4-57AB9D1EF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4916820-C84A-243E-BEA0-4153F9563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B981F12-C4F9-E796-0E9A-703027EAF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D147629-6846-1A2F-0305-A41E9706D6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05381F0-0376-71DC-C382-4EB2A420C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1227509-DE0F-716C-14CD-BE0AC4B04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250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8E10071-9A4A-A2E3-5B15-A4989DC9F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90443CF-4B76-CB6A-3510-BE8567F26F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F44431AB-BE8B-CDD0-5573-D580E8CF4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C487321-1C73-745E-2387-1AF44C22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13D4-1F43-A84B-89AC-DA2699CCD200}" type="datetimeFigureOut">
              <a:rPr lang="nb-NO" smtClean="0"/>
              <a:t>19.06.2024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73522F0E-DCFB-8BDF-52BD-7F36F99A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6FE394E-0E58-E077-F49B-84DCE6511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09C52-7F2B-1A48-8BB9-D4BC3B7531C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3142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AE9C331-E3F0-E4B7-91ED-0BFA652AA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138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CFF2349-FC77-1436-80DF-9073E861C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1885"/>
            <a:ext cx="10515600" cy="35420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27571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3D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F17EA8-565F-5873-7F36-F317ABD61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9833" y="2789804"/>
            <a:ext cx="6662057" cy="1278392"/>
          </a:xfrm>
        </p:spPr>
        <p:txBody>
          <a:bodyPr anchor="ctr">
            <a:normAutofit fontScale="90000"/>
          </a:bodyPr>
          <a:lstStyle/>
          <a:p>
            <a:pPr algn="l"/>
            <a:r>
              <a:rPr lang="nb-NO" sz="5400" b="1" dirty="0">
                <a:solidFill>
                  <a:schemeClr val="bg1"/>
                </a:solidFill>
              </a:rPr>
              <a:t>I lag beriker vi din arbeidshverdag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9D315D36-86EE-A957-9578-6361B60F3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4104" y="404425"/>
            <a:ext cx="2997896" cy="5666353"/>
          </a:xfrm>
          <a:prstGeom prst="rect">
            <a:avLst/>
          </a:prstGeom>
        </p:spPr>
      </p:pic>
      <p:pic>
        <p:nvPicPr>
          <p:cNvPr id="5" name="Bilde 4" descr="Et bilde som inneholder Grafikk, Font, logo, grafisk design&#10;&#10;Automatisk generert beskrivelse">
            <a:extLst>
              <a:ext uri="{FF2B5EF4-FFF2-40B4-BE49-F238E27FC236}">
                <a16:creationId xmlns:a16="http://schemas.microsoft.com/office/drawing/2014/main" id="{62AF28C8-5450-4416-8BCC-7C65C13C3E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9833" y="1425038"/>
            <a:ext cx="2469844" cy="69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091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772">
            <a:alpha val="5019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0624C2A-37CC-D2CC-D476-6C4A49B11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rgbClr val="773DBD"/>
                </a:solidFill>
              </a:rPr>
              <a:t>God tittel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2285895-4DD3-E0D7-752E-84D81F7EE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1885"/>
            <a:ext cx="4719452" cy="3542022"/>
          </a:xfrm>
        </p:spPr>
        <p:txBody>
          <a:bodyPr/>
          <a:lstStyle/>
          <a:p>
            <a:r>
              <a:rPr lang="nb-NO" dirty="0">
                <a:solidFill>
                  <a:srgbClr val="773DBD"/>
                </a:solidFill>
              </a:rPr>
              <a:t>Tekstlinje 1</a:t>
            </a:r>
          </a:p>
          <a:p>
            <a:r>
              <a:rPr lang="nb-NO" dirty="0">
                <a:solidFill>
                  <a:srgbClr val="773DBD"/>
                </a:solidFill>
              </a:rPr>
              <a:t>Tekstlinje 2</a:t>
            </a:r>
          </a:p>
          <a:p>
            <a:r>
              <a:rPr lang="nb-NO" dirty="0">
                <a:solidFill>
                  <a:srgbClr val="773DBD"/>
                </a:solidFill>
              </a:rPr>
              <a:t>Tekstlinje 3</a:t>
            </a:r>
          </a:p>
        </p:txBody>
      </p:sp>
      <p:pic>
        <p:nvPicPr>
          <p:cNvPr id="7" name="Bilde 6" descr="Et bilde som inneholder Grafikk, Font, grafisk design, logo&#10;&#10;Automatisk generert beskrivelse">
            <a:extLst>
              <a:ext uri="{FF2B5EF4-FFF2-40B4-BE49-F238E27FC236}">
                <a16:creationId xmlns:a16="http://schemas.microsoft.com/office/drawing/2014/main" id="{18819FF0-1D0B-2883-8443-7E330A66F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5052" y="5913912"/>
            <a:ext cx="1749557" cy="493069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D0BEAC45-75EE-C250-4EB5-872694BC7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413" y="1245280"/>
            <a:ext cx="6230587" cy="415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668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3D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C7A06B-676A-22FF-E471-EBEF05ECE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bg1"/>
                </a:solidFill>
              </a:rPr>
              <a:t>God tittel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67E7DD-6B9C-0928-6C32-6975075BC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>
                <a:solidFill>
                  <a:schemeClr val="bg1"/>
                </a:solidFill>
              </a:rPr>
              <a:t>Tekstlinje 1</a:t>
            </a:r>
          </a:p>
          <a:p>
            <a:r>
              <a:rPr lang="nb-NO" dirty="0">
                <a:solidFill>
                  <a:schemeClr val="bg1"/>
                </a:solidFill>
              </a:rPr>
              <a:t>Tekstlinje 2</a:t>
            </a:r>
          </a:p>
          <a:p>
            <a:r>
              <a:rPr lang="nb-NO" dirty="0">
                <a:solidFill>
                  <a:schemeClr val="bg1"/>
                </a:solidFill>
              </a:rPr>
              <a:t>Tekstlinje 3</a:t>
            </a:r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B30CD47E-B104-B2F9-FE58-8F5D977AC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1413" y="1269030"/>
            <a:ext cx="6230587" cy="4152063"/>
          </a:xfrm>
          <a:prstGeom prst="rect">
            <a:avLst/>
          </a:prstGeom>
        </p:spPr>
      </p:pic>
      <p:pic>
        <p:nvPicPr>
          <p:cNvPr id="7" name="Bilde 6" descr="Et bilde som inneholder Grafikk, Font, logo, grafisk design&#10;&#10;Automatisk generert beskrivelse">
            <a:extLst>
              <a:ext uri="{FF2B5EF4-FFF2-40B4-BE49-F238E27FC236}">
                <a16:creationId xmlns:a16="http://schemas.microsoft.com/office/drawing/2014/main" id="{FECDC32E-6CC9-CE60-1EF8-717DE00462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052" y="5913911"/>
            <a:ext cx="1749557" cy="49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956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22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6" baseType="lpstr">
      <vt:lpstr>Arial</vt:lpstr>
      <vt:lpstr>Wingdings</vt:lpstr>
      <vt:lpstr>Office-tema</vt:lpstr>
      <vt:lpstr>I lag beriker vi din arbeidshverdag</vt:lpstr>
      <vt:lpstr>God tittel</vt:lpstr>
      <vt:lpstr>God tittel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Velkommen inn!</dc:title>
  <dc:creator>Sondre Berntsen</dc:creator>
  <cp:lastModifiedBy>Sondre Berntsen</cp:lastModifiedBy>
  <cp:revision>2</cp:revision>
  <dcterms:created xsi:type="dcterms:W3CDTF">2024-01-12T13:26:04Z</dcterms:created>
  <dcterms:modified xsi:type="dcterms:W3CDTF">2024-06-19T11:42:46Z</dcterms:modified>
</cp:coreProperties>
</file>